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7766C7-BF59-4541-86A5-55FF5FC996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dirty="0"/>
              <a:t>RETIRO POR DESEMPLEO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B3F5BA1-B4FE-4703-B2FF-3678DFFFE7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MX" b="0" i="0" dirty="0">
                <a:solidFill>
                  <a:schemeClr val="tx1"/>
                </a:solidFill>
                <a:effectLst/>
                <a:latin typeface="Noto Sans" panose="020B0502040504020204" pitchFamily="34" charset="0"/>
              </a:rPr>
              <a:t>Trámite mediante el cual el Trabajador puede hacer un retiro parcial de su Cuenta Individual por situación de desempleo </a:t>
            </a:r>
            <a:endParaRPr lang="es-MX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402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5C45EA-5FA0-4BAD-9323-429289A04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4800" b="1" dirty="0"/>
              <a:t>RETIRO DE $35,193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37574A9-6FBC-4C76-8F8C-73910DE600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2125132"/>
            <a:ext cx="9905998" cy="39200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MX" dirty="0"/>
              <a:t>Podemos trabajar la cuenta de una persona para que pueda recuperar hasta $35,193 de su afore, siempre y cuando cuente con esta cantidad.</a:t>
            </a:r>
          </a:p>
          <a:p>
            <a:pPr marL="0" indent="0">
              <a:buNone/>
            </a:pPr>
            <a:r>
              <a:rPr lang="es-MX" dirty="0"/>
              <a:t>Los requisitos son:</a:t>
            </a:r>
          </a:p>
          <a:p>
            <a:r>
              <a:rPr lang="es-MX" dirty="0"/>
              <a:t>No estar cotizando al </a:t>
            </a:r>
            <a:r>
              <a:rPr lang="es-MX" dirty="0" err="1"/>
              <a:t>imss</a:t>
            </a:r>
            <a:r>
              <a:rPr lang="es-MX" dirty="0"/>
              <a:t>.</a:t>
            </a:r>
          </a:p>
          <a:p>
            <a:r>
              <a:rPr lang="es-MX" dirty="0"/>
              <a:t>Contar con al menos 3 años trabajados.</a:t>
            </a:r>
          </a:p>
          <a:p>
            <a:r>
              <a:rPr lang="es-MX" dirty="0"/>
              <a:t>Al menos 5 años desde su último retiro.</a:t>
            </a:r>
          </a:p>
          <a:p>
            <a:endParaRPr lang="es-MX" dirty="0"/>
          </a:p>
          <a:p>
            <a:pPr marL="0" indent="0">
              <a:buNone/>
            </a:pPr>
            <a:r>
              <a:rPr lang="es-MX" dirty="0"/>
              <a:t>Para verificar esta información, solicitaremos </a:t>
            </a:r>
            <a:r>
              <a:rPr lang="es-MX" dirty="0" err="1"/>
              <a:t>nss</a:t>
            </a:r>
            <a:r>
              <a:rPr lang="es-MX" dirty="0"/>
              <a:t> y </a:t>
            </a:r>
            <a:r>
              <a:rPr lang="es-MX" dirty="0" err="1"/>
              <a:t>curp</a:t>
            </a:r>
            <a:r>
              <a:rPr lang="es-MX" dirty="0"/>
              <a:t> al prospecto para generar el reporte de semanas cotizadas. Con dicho reporte podemos determinar si el prospecto es o no candidato.</a:t>
            </a:r>
          </a:p>
        </p:txBody>
      </p:sp>
    </p:spTree>
    <p:extLst>
      <p:ext uri="{BB962C8B-B14F-4D97-AF65-F5344CB8AC3E}">
        <p14:creationId xmlns:p14="http://schemas.microsoft.com/office/powerpoint/2010/main" val="3473324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AC1195-EA97-46D4-96AC-701466AA4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b="1" dirty="0"/>
              <a:t>Puntos importantes del trámite</a:t>
            </a:r>
            <a:r>
              <a:rPr lang="es-MX" dirty="0"/>
              <a:t>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A379CB7-83F2-4089-9EF2-E99BBEB60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1938867"/>
            <a:ext cx="9905998" cy="3852333"/>
          </a:xfrm>
        </p:spPr>
        <p:txBody>
          <a:bodyPr>
            <a:normAutofit fontScale="85000" lnSpcReduction="10000"/>
          </a:bodyPr>
          <a:lstStyle/>
          <a:p>
            <a:r>
              <a:rPr lang="es-MX" dirty="0"/>
              <a:t>Trabajamos cuentas a partir de $30,000</a:t>
            </a:r>
          </a:p>
          <a:p>
            <a:r>
              <a:rPr lang="es-MX" dirty="0"/>
              <a:t>El proceso es de 46 a 55 días dependiendo del afore en el que se encuentra.</a:t>
            </a:r>
          </a:p>
          <a:p>
            <a:r>
              <a:rPr lang="es-MX" dirty="0"/>
              <a:t>Podemos iniciar el trámite desde el primer día de la baja.</a:t>
            </a:r>
          </a:p>
          <a:p>
            <a:r>
              <a:rPr lang="es-MX" dirty="0"/>
              <a:t>Podemos iniciar el trámite un mes y medio antes de cumplir los 5 años desde el último retiro.</a:t>
            </a:r>
          </a:p>
          <a:p>
            <a:r>
              <a:rPr lang="es-MX" dirty="0"/>
              <a:t>Los honorarios son del 25% del monto retirado.</a:t>
            </a:r>
          </a:p>
          <a:p>
            <a:r>
              <a:rPr lang="es-MX" dirty="0"/>
              <a:t>El cliente no debe de cotizar durante el proceso.</a:t>
            </a:r>
          </a:p>
          <a:p>
            <a:r>
              <a:rPr lang="es-MX" dirty="0"/>
              <a:t>La cancelación tiene una penalización de $2,000.</a:t>
            </a:r>
          </a:p>
          <a:p>
            <a:r>
              <a:rPr lang="es-MX" dirty="0"/>
              <a:t>Los recursos de afore serán depositados directamente a la cuenta bancaria del cliente.</a:t>
            </a:r>
          </a:p>
          <a:p>
            <a:r>
              <a:rPr lang="es-MX" dirty="0"/>
              <a:t>El cliente debe de leer y firmar el contrato de servicios.</a:t>
            </a:r>
          </a:p>
          <a:p>
            <a:r>
              <a:rPr lang="es-MX" dirty="0"/>
              <a:t>El cliente deberá acudir a su afore en compañía del gestor.</a:t>
            </a:r>
          </a:p>
        </p:txBody>
      </p:sp>
    </p:spTree>
    <p:extLst>
      <p:ext uri="{BB962C8B-B14F-4D97-AF65-F5344CB8AC3E}">
        <p14:creationId xmlns:p14="http://schemas.microsoft.com/office/powerpoint/2010/main" val="1101235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306A6F-02A5-4A0F-B987-0CA1C09C4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b="1" dirty="0"/>
              <a:t>¿qué necesito para el contrato?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98C448F-BE23-497E-99C7-30FBA670AA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2079825"/>
            <a:ext cx="9905998" cy="3124201"/>
          </a:xfrm>
        </p:spPr>
        <p:txBody>
          <a:bodyPr/>
          <a:lstStyle/>
          <a:p>
            <a:r>
              <a:rPr lang="es-MX" dirty="0" err="1"/>
              <a:t>Ine</a:t>
            </a:r>
            <a:r>
              <a:rPr lang="es-MX" dirty="0"/>
              <a:t> vigente por ambos lados.</a:t>
            </a:r>
          </a:p>
          <a:p>
            <a:r>
              <a:rPr lang="es-MX" dirty="0"/>
              <a:t>Comprobante de domicilio .</a:t>
            </a:r>
          </a:p>
          <a:p>
            <a:r>
              <a:rPr lang="es-MX" dirty="0"/>
              <a:t>Formulario.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10DE86D-D830-4FED-94D8-BE7FD55FFE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5256" y="4390766"/>
            <a:ext cx="3962953" cy="1857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222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411C3DB-BD3B-4386-97B3-8D2EAB2092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5818" y="0"/>
            <a:ext cx="8880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0532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03576E-0865-4060-85D8-54A685CA3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b="1" dirty="0"/>
              <a:t>comisiones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251AB9E-B4FB-49B9-9E9F-64EAE2A86E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2048932"/>
            <a:ext cx="9905998" cy="3124201"/>
          </a:xfrm>
        </p:spPr>
        <p:txBody>
          <a:bodyPr/>
          <a:lstStyle/>
          <a:p>
            <a:r>
              <a:rPr lang="es-MX" dirty="0"/>
              <a:t>La comisión por retiro por desempleo es del 5.9% del monto retirado, más bono si aplica.</a:t>
            </a:r>
          </a:p>
          <a:p>
            <a:r>
              <a:rPr lang="es-MX" dirty="0"/>
              <a:t>Cada mes el esquema de bonos cambia, queda atento al grupo para que lo tengas actualizado.</a:t>
            </a:r>
          </a:p>
          <a:p>
            <a:endParaRPr lang="es-MX" dirty="0"/>
          </a:p>
          <a:p>
            <a:r>
              <a:rPr lang="es-MX" dirty="0"/>
              <a:t>Si tu cliente cobra el monto máximo recibirás </a:t>
            </a:r>
            <a:r>
              <a:rPr lang="es-MX" b="1" dirty="0"/>
              <a:t>$2077 </a:t>
            </a:r>
            <a:r>
              <a:rPr lang="es-MX" dirty="0"/>
              <a:t>cuando realice su pago.</a:t>
            </a:r>
          </a:p>
          <a:p>
            <a:r>
              <a:rPr lang="es-MX" dirty="0"/>
              <a:t>No hay límite de colocación.</a:t>
            </a:r>
          </a:p>
        </p:txBody>
      </p:sp>
    </p:spTree>
    <p:extLst>
      <p:ext uri="{BB962C8B-B14F-4D97-AF65-F5344CB8AC3E}">
        <p14:creationId xmlns:p14="http://schemas.microsoft.com/office/powerpoint/2010/main" val="538931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A280E5-CD08-4685-A3B8-B3A37144E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b="1" dirty="0"/>
              <a:t>¿Cuál es mi función?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B32DA60-D007-487E-A436-7CDB579EBC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Vender y estar atento a las dudas de tu cliente.</a:t>
            </a:r>
          </a:p>
          <a:p>
            <a:r>
              <a:rPr lang="es-MX" dirty="0"/>
              <a:t>Gerencia y gestoría nos encargamos de la parte administrativa y operativa de cada trámite para que te pueda enfocar en vender.</a:t>
            </a:r>
          </a:p>
        </p:txBody>
      </p:sp>
    </p:spTree>
    <p:extLst>
      <p:ext uri="{BB962C8B-B14F-4D97-AF65-F5344CB8AC3E}">
        <p14:creationId xmlns:p14="http://schemas.microsoft.com/office/powerpoint/2010/main" val="2832791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92984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lla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{7BC86473-6FC2-4D92-8555-4FF6E202FAEA}TF5e103eea-be93-4576-ae9c-3ecc0de701e75dee715d-622ce23a263b</Template>
  <TotalTime>46</TotalTime>
  <Words>355</Words>
  <Application>Microsoft Office PowerPoint</Application>
  <PresentationFormat>Panorámica</PresentationFormat>
  <Paragraphs>34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Noto Sans</vt:lpstr>
      <vt:lpstr>Malla</vt:lpstr>
      <vt:lpstr>RETIRO POR DESEMPLEO</vt:lpstr>
      <vt:lpstr>RETIRO DE $35,193</vt:lpstr>
      <vt:lpstr>Puntos importantes del trámite.</vt:lpstr>
      <vt:lpstr>¿qué necesito para el contrato?</vt:lpstr>
      <vt:lpstr>Presentación de PowerPoint</vt:lpstr>
      <vt:lpstr>comisiones</vt:lpstr>
      <vt:lpstr>¿Cuál es mi función?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RETIRO POR DESEMPLEO</dc:title>
  <dc:creator>kill-project@hotmail.com</dc:creator>
  <cp:lastModifiedBy>kill-project@hotmail.com</cp:lastModifiedBy>
  <cp:revision>5</cp:revision>
  <dcterms:created xsi:type="dcterms:W3CDTF">2026-06-03T05:29:35Z</dcterms:created>
  <dcterms:modified xsi:type="dcterms:W3CDTF">2026-06-09T01:20:12Z</dcterms:modified>
</cp:coreProperties>
</file>